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9B9D-B360-47E6-B4DC-D0896588E35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50652-4EC7-488C-8193-0F23C55F6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60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39B9D-B360-47E6-B4DC-D0896588E35F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50652-4EC7-488C-8193-0F23C55F6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55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b="1" smtClean="0">
                <a:latin typeface="Times New Roman" pitchFamily="18" charset="0"/>
                <a:cs typeface="Times New Roman" pitchFamily="18" charset="0"/>
              </a:rPr>
              <a:t>M.Tech.(Data Science &amp; Engineering)</a:t>
            </a:r>
            <a:br>
              <a:rPr lang="en-IN" sz="2400" b="1" smtClean="0">
                <a:latin typeface="Times New Roman" pitchFamily="18" charset="0"/>
                <a:cs typeface="Times New Roman" pitchFamily="18" charset="0"/>
              </a:rPr>
            </a:br>
            <a:r>
              <a:rPr lang="en-IN" sz="2400" b="1" smtClean="0">
                <a:latin typeface="Times New Roman" pitchFamily="18" charset="0"/>
                <a:cs typeface="Times New Roman" pitchFamily="18" charset="0"/>
              </a:rPr>
              <a:t>Introduction to Statistical Methods</a:t>
            </a:r>
            <a:endParaRPr lang="en-US" altLang="en-US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5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12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8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0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2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2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5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0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6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61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91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5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8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6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39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mtClean="0"/>
              <a:t>Contact Session 4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9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90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93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2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6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17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69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0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8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7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b="1" smtClean="0"/>
              <a:t>Agenda </a:t>
            </a:r>
            <a:br>
              <a:rPr lang="en-US" altLang="en-US" b="1" smtClean="0"/>
            </a:br>
            <a:endParaRPr lang="en-US" alt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52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3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5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13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47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13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8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82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30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90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17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4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58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71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31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Simple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59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0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59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35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48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7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smtClean="0">
                <a:solidFill>
                  <a:srgbClr val="FF0000"/>
                </a:solidFill>
              </a:rPr>
              <a:t>Geometrical Representation of Bayes theorem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5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98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87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5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9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40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71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6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6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94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161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82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2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418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10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5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6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smtClean="0">
                <a:latin typeface="Times New Roman" pitchFamily="18" charset="0"/>
                <a:cs typeface="Times New Roman" pitchFamily="18" charset="0"/>
              </a:rPr>
              <a:t>Thanks</a:t>
            </a:r>
            <a:endParaRPr 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0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6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63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Widescreen</PresentationFormat>
  <Paragraphs>6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Times New Roman</vt:lpstr>
      <vt:lpstr>Office Theme</vt:lpstr>
      <vt:lpstr>M.Tech.(Data Science &amp; Engineering) Introduction to Statistical Methods</vt:lpstr>
      <vt:lpstr>PowerPoint Presentation</vt:lpstr>
      <vt:lpstr>Contact Session 4</vt:lpstr>
      <vt:lpstr> Agenda  </vt:lpstr>
      <vt:lpstr>PowerPoint Presentation</vt:lpstr>
      <vt:lpstr>Geometrical Representation of Bayes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Simple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M.Tech.(Data Science &amp; Engineering) Introduction to Statistical Methods</dc:title>
  <dc:creator>Lenovo</dc:creator>
  <cp:lastModifiedBy>Lenovo</cp:lastModifiedBy>
  <cp:revision>1</cp:revision>
  <dcterms:created xsi:type="dcterms:W3CDTF">2022-12-02T02:19:44Z</dcterms:created>
  <dcterms:modified xsi:type="dcterms:W3CDTF">2022-12-02T02:19:44Z</dcterms:modified>
</cp:coreProperties>
</file>